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73"/>
    <a:srgbClr val="022259"/>
    <a:srgbClr val="09266B"/>
    <a:srgbClr val="00296E"/>
    <a:srgbClr val="192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>
        <p:scale>
          <a:sx n="109" d="100"/>
          <a:sy n="109" d="100"/>
        </p:scale>
        <p:origin x="105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8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5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6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7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9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6B78C-A8B4-3E48-8B2B-0B71774FB555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50E68-7A4D-6C43-9F33-4913418E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9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EE1277-D325-9D1A-6D73-80AA4F7A24BC}"/>
              </a:ext>
            </a:extLst>
          </p:cNvPr>
          <p:cNvSpPr txBox="1"/>
          <p:nvPr/>
        </p:nvSpPr>
        <p:spPr>
          <a:xfrm>
            <a:off x="1204388" y="1590959"/>
            <a:ext cx="64976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C7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Presentation Title Goes Here </a:t>
            </a:r>
          </a:p>
          <a:p>
            <a:r>
              <a:rPr lang="en-US" sz="2800" dirty="0">
                <a:solidFill>
                  <a:srgbClr val="002C7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 Titles Here </a:t>
            </a:r>
          </a:p>
          <a:p>
            <a:endParaRPr lang="en-US" dirty="0">
              <a:solidFill>
                <a:srgbClr val="002C7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31E58-ED64-DDE5-41D1-7FCC0F92F4BD}"/>
              </a:ext>
            </a:extLst>
          </p:cNvPr>
          <p:cNvSpPr txBox="1"/>
          <p:nvPr/>
        </p:nvSpPr>
        <p:spPr>
          <a:xfrm>
            <a:off x="1204388" y="2975269"/>
            <a:ext cx="463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  <a:p>
            <a:endParaRPr lang="en-US" sz="1200" dirty="0">
              <a:solidFill>
                <a:schemeClr val="bg2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Name:</a:t>
            </a:r>
          </a:p>
          <a:p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3E73D9-91B9-C1A4-47B2-5E77636A7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44" y="672128"/>
            <a:ext cx="4448311" cy="418118"/>
          </a:xfrm>
          <a:prstGeom prst="rect">
            <a:avLst/>
          </a:prstGeom>
        </p:spPr>
      </p:pic>
      <p:pic>
        <p:nvPicPr>
          <p:cNvPr id="14" name="Picture 13" descr="A close-up of a poster&#10;&#10;Description automatically generated">
            <a:extLst>
              <a:ext uri="{FF2B5EF4-FFF2-40B4-BE49-F238E27FC236}">
                <a16:creationId xmlns:a16="http://schemas.microsoft.com/office/drawing/2014/main" id="{3D8F325D-9788-60F3-6A69-FAD3F0FE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59470"/>
            <a:ext cx="9144001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FAFC21-CD14-0EB8-470D-870A19891957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222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E1277-D325-9D1A-6D73-80AA4F7A24BC}"/>
              </a:ext>
            </a:extLst>
          </p:cNvPr>
          <p:cNvSpPr txBox="1"/>
          <p:nvPr/>
        </p:nvSpPr>
        <p:spPr>
          <a:xfrm>
            <a:off x="618234" y="2745587"/>
            <a:ext cx="64976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Presentation Title Goes Here </a:t>
            </a:r>
          </a:p>
          <a:p>
            <a:r>
              <a:rPr lang="en-US" sz="2800" dirty="0">
                <a:solidFill>
                  <a:schemeClr val="tx2">
                    <a:lumMod val="25000"/>
                    <a:lumOff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 Titles Here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A close-up of a poster&#10;&#10;Description automatically generated">
            <a:extLst>
              <a:ext uri="{FF2B5EF4-FFF2-40B4-BE49-F238E27FC236}">
                <a16:creationId xmlns:a16="http://schemas.microsoft.com/office/drawing/2014/main" id="{3D8F325D-9788-60F3-6A69-FAD3F0FE0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3" b="4428"/>
          <a:stretch/>
        </p:blipFill>
        <p:spPr>
          <a:xfrm>
            <a:off x="-2" y="618182"/>
            <a:ext cx="9144001" cy="1620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602F3F-F7AB-2539-5698-7EE39903F8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95570" y="4966433"/>
            <a:ext cx="3876430" cy="3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0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B3E1C9-253E-4A60-F764-4D3661EE1EC3}"/>
              </a:ext>
            </a:extLst>
          </p:cNvPr>
          <p:cNvSpPr/>
          <p:nvPr/>
        </p:nvSpPr>
        <p:spPr>
          <a:xfrm>
            <a:off x="0" y="-2"/>
            <a:ext cx="1250782" cy="5715002"/>
          </a:xfrm>
          <a:prstGeom prst="rect">
            <a:avLst/>
          </a:prstGeom>
          <a:solidFill>
            <a:srgbClr val="0222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text and fireworks&#10;&#10;Description automatically generated">
            <a:extLst>
              <a:ext uri="{FF2B5EF4-FFF2-40B4-BE49-F238E27FC236}">
                <a16:creationId xmlns:a16="http://schemas.microsoft.com/office/drawing/2014/main" id="{F3CC3B5B-E89C-9BDF-E541-21D60DFFF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807" y="-81596"/>
            <a:ext cx="1690395" cy="1690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CC587-9F2B-0EEC-0B05-3E3727092738}"/>
              </a:ext>
            </a:extLst>
          </p:cNvPr>
          <p:cNvSpPr txBox="1"/>
          <p:nvPr/>
        </p:nvSpPr>
        <p:spPr>
          <a:xfrm>
            <a:off x="1380744" y="1055542"/>
            <a:ext cx="6382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C7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 Title Goes Here </a:t>
            </a:r>
          </a:p>
          <a:p>
            <a:endParaRPr lang="en-US" dirty="0">
              <a:solidFill>
                <a:srgbClr val="002C7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83BE4-6A10-7DCB-FC7E-9CE23AA994AE}"/>
              </a:ext>
            </a:extLst>
          </p:cNvPr>
          <p:cNvSpPr txBox="1"/>
          <p:nvPr/>
        </p:nvSpPr>
        <p:spPr>
          <a:xfrm>
            <a:off x="1470588" y="1749577"/>
            <a:ext cx="463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9954A1-614B-374E-A86D-1D0210481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588" y="384652"/>
            <a:ext cx="3724656" cy="3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6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23</Words>
  <Application>Microsoft Macintosh PowerPoint</Application>
  <PresentationFormat>On-screen Show (16:10)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Roboto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Sunghee Kim</dc:creator>
  <cp:lastModifiedBy>Sunghee Kim</cp:lastModifiedBy>
  <cp:revision>4</cp:revision>
  <dcterms:created xsi:type="dcterms:W3CDTF">2024-09-18T17:30:30Z</dcterms:created>
  <dcterms:modified xsi:type="dcterms:W3CDTF">2024-09-18T19:36:42Z</dcterms:modified>
</cp:coreProperties>
</file>