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259"/>
    <a:srgbClr val="09266B"/>
    <a:srgbClr val="00296E"/>
    <a:srgbClr val="002C73"/>
    <a:srgbClr val="1922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>
      <p:cViewPr>
        <p:scale>
          <a:sx n="109" d="100"/>
          <a:sy n="109" d="100"/>
        </p:scale>
        <p:origin x="105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8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5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6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9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4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5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B6B78C-A8B4-3E48-8B2B-0B71774FB555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C50E68-7A4D-6C43-9F33-4913418E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9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FA44B7E-4CAD-05BA-14D2-2A32D02A2D9D}"/>
              </a:ext>
            </a:extLst>
          </p:cNvPr>
          <p:cNvSpPr/>
          <p:nvPr/>
        </p:nvSpPr>
        <p:spPr>
          <a:xfrm>
            <a:off x="0" y="-213312"/>
            <a:ext cx="9144000" cy="4851074"/>
          </a:xfrm>
          <a:prstGeom prst="rect">
            <a:avLst/>
          </a:prstGeom>
          <a:solidFill>
            <a:srgbClr val="0222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EE1277-D325-9D1A-6D73-80AA4F7A24BC}"/>
              </a:ext>
            </a:extLst>
          </p:cNvPr>
          <p:cNvSpPr txBox="1"/>
          <p:nvPr/>
        </p:nvSpPr>
        <p:spPr>
          <a:xfrm>
            <a:off x="685800" y="1602486"/>
            <a:ext cx="4636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Presentation Title Goes Here </a:t>
            </a:r>
          </a:p>
          <a:p>
            <a:r>
              <a:rPr lang="en-US" sz="24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Meeting Titles Here 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A31E58-ED64-DDE5-41D1-7FCC0F92F4BD}"/>
              </a:ext>
            </a:extLst>
          </p:cNvPr>
          <p:cNvSpPr txBox="1"/>
          <p:nvPr/>
        </p:nvSpPr>
        <p:spPr>
          <a:xfrm>
            <a:off x="694944" y="3356066"/>
            <a:ext cx="4636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Date:</a:t>
            </a:r>
          </a:p>
          <a:p>
            <a:endParaRPr lang="en-US" sz="1200" dirty="0">
              <a:solidFill>
                <a:schemeClr val="bg2">
                  <a:lumMod val="50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Name:</a:t>
            </a:r>
          </a:p>
          <a:p>
            <a:endParaRPr lang="en-US" sz="1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3E73D9-91B9-C1A4-47B2-5E77636A7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44" y="4976979"/>
            <a:ext cx="4864100" cy="457200"/>
          </a:xfrm>
          <a:prstGeom prst="rect">
            <a:avLst/>
          </a:prstGeom>
        </p:spPr>
      </p:pic>
      <p:pic>
        <p:nvPicPr>
          <p:cNvPr id="11" name="Picture 10" descr="A logo with text and fireworks&#10;&#10;Description automatically generated">
            <a:extLst>
              <a:ext uri="{FF2B5EF4-FFF2-40B4-BE49-F238E27FC236}">
                <a16:creationId xmlns:a16="http://schemas.microsoft.com/office/drawing/2014/main" id="{74B52C9A-AA6D-6244-16CA-AC00E2B87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92" y="-611476"/>
            <a:ext cx="4459322" cy="445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B3E1C9-253E-4A60-F764-4D3661EE1EC3}"/>
              </a:ext>
            </a:extLst>
          </p:cNvPr>
          <p:cNvSpPr/>
          <p:nvPr/>
        </p:nvSpPr>
        <p:spPr>
          <a:xfrm>
            <a:off x="0" y="0"/>
            <a:ext cx="9144000" cy="1188720"/>
          </a:xfrm>
          <a:prstGeom prst="rect">
            <a:avLst/>
          </a:prstGeom>
          <a:solidFill>
            <a:srgbClr val="0222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ogo with text and fireworks&#10;&#10;Description automatically generated">
            <a:extLst>
              <a:ext uri="{FF2B5EF4-FFF2-40B4-BE49-F238E27FC236}">
                <a16:creationId xmlns:a16="http://schemas.microsoft.com/office/drawing/2014/main" id="{F3CC3B5B-E89C-9BDF-E541-21D60DFFF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2103" y="-485101"/>
            <a:ext cx="2070882" cy="20708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9CC587-9F2B-0EEC-0B05-3E3727092738}"/>
              </a:ext>
            </a:extLst>
          </p:cNvPr>
          <p:cNvSpPr txBox="1"/>
          <p:nvPr/>
        </p:nvSpPr>
        <p:spPr>
          <a:xfrm>
            <a:off x="592014" y="411370"/>
            <a:ext cx="638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Slide Title Goes Here 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E83BE4-6A10-7DCB-FC7E-9CE23AA994AE}"/>
              </a:ext>
            </a:extLst>
          </p:cNvPr>
          <p:cNvSpPr txBox="1"/>
          <p:nvPr/>
        </p:nvSpPr>
        <p:spPr>
          <a:xfrm>
            <a:off x="592014" y="1673821"/>
            <a:ext cx="463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Text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endParaRPr lang="en-US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9954A1-614B-374E-A86D-1D0210481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14" y="5046519"/>
            <a:ext cx="3724656" cy="35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69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16</Words>
  <Application>Microsoft Macintosh PowerPoint</Application>
  <PresentationFormat>On-screen Show (16:10)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Sunghee Kim</dc:creator>
  <cp:lastModifiedBy>Sunghee Kim</cp:lastModifiedBy>
  <cp:revision>3</cp:revision>
  <dcterms:created xsi:type="dcterms:W3CDTF">2024-09-18T17:30:30Z</dcterms:created>
  <dcterms:modified xsi:type="dcterms:W3CDTF">2024-09-18T19:18:03Z</dcterms:modified>
</cp:coreProperties>
</file>