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39" d="100"/>
          <a:sy n="139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ell phone&#10;&#10;Description automatically generated">
            <a:extLst>
              <a:ext uri="{FF2B5EF4-FFF2-40B4-BE49-F238E27FC236}">
                <a16:creationId xmlns:a16="http://schemas.microsoft.com/office/drawing/2014/main" id="{AAEE1240-10CF-9C03-EAD6-E6919D064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9" r="14938"/>
          <a:stretch/>
        </p:blipFill>
        <p:spPr>
          <a:xfrm>
            <a:off x="6739128" y="0"/>
            <a:ext cx="2404872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E1277-D325-9D1A-6D73-80AA4F7A24BC}"/>
              </a:ext>
            </a:extLst>
          </p:cNvPr>
          <p:cNvSpPr txBox="1"/>
          <p:nvPr/>
        </p:nvSpPr>
        <p:spPr>
          <a:xfrm>
            <a:off x="685800" y="1024128"/>
            <a:ext cx="4636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 Title Goes Here </a:t>
            </a:r>
          </a:p>
          <a:p>
            <a:r>
              <a:rPr lang="en-US" sz="24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Titles Here 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1E58-ED64-DDE5-41D1-7FCC0F92F4BD}"/>
              </a:ext>
            </a:extLst>
          </p:cNvPr>
          <p:cNvSpPr txBox="1"/>
          <p:nvPr/>
        </p:nvSpPr>
        <p:spPr>
          <a:xfrm>
            <a:off x="694944" y="2505456"/>
            <a:ext cx="463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Name: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E73D9-91B9-C1A4-47B2-5E77636A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38" y="4690872"/>
            <a:ext cx="4864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052C21-DCE9-6509-32F7-A49A21E7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6" y="4800600"/>
            <a:ext cx="4335289" cy="764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CC587-9F2B-0EEC-0B05-3E3727092738}"/>
              </a:ext>
            </a:extLst>
          </p:cNvPr>
          <p:cNvSpPr txBox="1"/>
          <p:nvPr/>
        </p:nvSpPr>
        <p:spPr>
          <a:xfrm>
            <a:off x="685800" y="557784"/>
            <a:ext cx="6382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Title Goes Here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9DE1A-D76A-DEAC-15E1-7C310F1F45E0}"/>
              </a:ext>
            </a:extLst>
          </p:cNvPr>
          <p:cNvSpPr txBox="1"/>
          <p:nvPr/>
        </p:nvSpPr>
        <p:spPr>
          <a:xfrm>
            <a:off x="685800" y="1188720"/>
            <a:ext cx="463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Name: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366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19</Words>
  <Application>Microsoft Macintosh PowerPoint</Application>
  <PresentationFormat>On-screen Show (16:10)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Sunghee Kim</dc:creator>
  <cp:lastModifiedBy>Sunghee Kim</cp:lastModifiedBy>
  <cp:revision>2</cp:revision>
  <dcterms:created xsi:type="dcterms:W3CDTF">2024-09-18T17:30:30Z</dcterms:created>
  <dcterms:modified xsi:type="dcterms:W3CDTF">2024-09-18T18:56:53Z</dcterms:modified>
</cp:coreProperties>
</file>